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0"/>
  </p:notesMasterIdLst>
  <p:sldIdLst>
    <p:sldId id="256" r:id="rId2"/>
    <p:sldId id="257" r:id="rId3"/>
    <p:sldId id="266" r:id="rId4"/>
    <p:sldId id="267" r:id="rId5"/>
    <p:sldId id="264" r:id="rId6"/>
    <p:sldId id="265" r:id="rId7"/>
    <p:sldId id="268" r:id="rId8"/>
    <p:sldId id="270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5"/>
    <p:restoredTop sz="94614"/>
  </p:normalViewPr>
  <p:slideViewPr>
    <p:cSldViewPr snapToGrid="0">
      <p:cViewPr>
        <p:scale>
          <a:sx n="94" d="100"/>
          <a:sy n="94" d="100"/>
        </p:scale>
        <p:origin x="14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4CDA7-F8AC-0644-9C03-AB9DE25C6FE3}" type="datetimeFigureOut">
              <a:rPr lang="da-DK" smtClean="0"/>
              <a:t>12.10.2023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99E3-3182-E648-B735-83CCF76E3DA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91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A99E3-3182-E648-B735-83CCF76E3DA2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913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1244B-3C45-9DD5-6521-177B5D1A8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B4B5EDA-8E97-BB23-1FD0-B1E0B8EBE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8BB6D94-D70C-3AC3-CC02-50FF2F03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BA58A0-045B-0005-A31B-A6A03E50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3D9591A-4C3D-7E74-39A6-C2933040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6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56716-DDC1-F8EF-EEF2-2A7B36C9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8A47E5C-66BA-7E05-A9FE-5B1E702E0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1055166-03CC-4094-3AE2-239B40E5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A160C7-8ADF-5A24-400E-E4D697FA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B208A2-F803-0B18-C9B5-C35C10D4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9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FED8E6FB-F377-978B-8718-74DAF580F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0EBCEA3-F10F-9B3D-D2F2-9719D2113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D06C79-2680-D2F1-730F-0D1B2724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F62DB2A-4483-9B20-14AA-0645A8E4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EE9DFAB-E8D2-317B-8FDC-04005A86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B373C-6952-8624-DA7C-D12F44F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262449-7FE3-4E61-74B4-62273302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2659344-242C-476E-C8A7-778D76E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E87ACEB-9502-4E95-0AA8-15D53812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1868CE7-E792-6027-8979-1522C9C4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282E-3C66-3F57-04D7-6250300B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2BCC5D-F8C4-A976-C150-605A26BC8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55B9A4-8941-84B5-3530-79E5E548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1F94BF7-DC1E-3D4F-10DB-B5A1A134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D04EF1-4052-DEAC-E22B-FD81BDBA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32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8F399-F8F4-5CDC-1292-00D3F7A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F3B46F-21B0-F600-9C3C-D8B00C383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BBDCFB-0184-15F1-0DDF-819C891B4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F06A326-3822-FC63-43D4-29D7A42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901E006-F1BA-5B63-43DD-8EE48375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FF3D476-125A-B497-DE57-72BE6AE4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6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CCFDB-4AD0-2934-6996-01022877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8872E99-C706-B7F2-98F8-BBEE1C7A7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3BBA92C-6133-14B8-060E-B22794172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879AACB-4A97-BBE0-D91B-3E508D46F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F03385D-158D-CBAF-B2F3-213EF6176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A1D6AE54-5E89-B82D-10BA-B5AAF173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4660C80-62D7-838D-EF2E-FE8F57BC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A7EFAE7-7258-CFC9-6F19-C188854A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7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29E8B-6642-09CE-6C5A-0AFD9C6F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2A2D901A-6034-18C0-EF58-174F6E7E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2E0FC3D-8D41-6D9F-845B-EF1E985B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CED5F77-FAA1-8962-4435-A26526F2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CDCE59F-CB6C-A080-8417-9CD59608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1C12FA6-0D8C-4547-021E-567816BF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DB2CF0C-0693-71C7-5838-5B3797A5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8AC9A-AB7F-B702-1657-3E22AFCA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538E990-CC0C-DC2B-A4CD-92863C1E5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8EC5C5E-02C9-7B6E-B9F2-BB01C31B0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BDC81B6-B2E0-F3B8-0EE9-5EE5B238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CD88D87-1D0A-2B80-CE89-1756D3AB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553A9FE-0461-2EC0-1BF9-1C204413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4B20B-37EE-B18B-1C62-5F49C7E5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DD3D27DD-FB4B-B9E1-ECCA-63CE9D9FC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8DB8FEB-3CBC-BBAF-EE2A-F1550A7F7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228B143-4872-52F5-9AB8-C53DAC6E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5642C3-BF7A-C419-4E2D-21F0157C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DA2857A-42FC-4B5D-D22D-DBA77927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9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FF0D5A72-4309-386A-E9B0-049A8074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0457A9E-A2C7-1118-CF6E-AEA8A6ECE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C22314C-91CB-CE12-8E1C-441D6A233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08E005-53B8-5C2D-E7FA-AEBA801E5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D84ECC8-65E3-CF62-4270-2C2EC2685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6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Billede 90" descr="Et billede, der indeholder æg, køkkenudstyr, skål, bordservice&#10;&#10;Automatisk genereret beskrivelse">
            <a:extLst>
              <a:ext uri="{FF2B5EF4-FFF2-40B4-BE49-F238E27FC236}">
                <a16:creationId xmlns:a16="http://schemas.microsoft.com/office/drawing/2014/main" id="{51BED5BD-4701-B47F-E3C3-CE72F056A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86" r="1" b="14859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6B8512-5282-206A-B5C4-9E3A44A53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4470890"/>
            <a:ext cx="5505814" cy="646785"/>
          </a:xfrm>
        </p:spPr>
        <p:txBody>
          <a:bodyPr anchor="b">
            <a:noAutofit/>
          </a:bodyPr>
          <a:lstStyle/>
          <a:p>
            <a:pPr algn="l"/>
            <a:r>
              <a:rPr lang="da-DK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Bagelyst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AB3B509-C746-7E8B-7DCC-07F01367A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049" y="5182960"/>
            <a:ext cx="5395975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da-DK" i="1" dirty="0"/>
              <a:t> </a:t>
            </a:r>
          </a:p>
          <a:p>
            <a:pPr algn="l"/>
            <a:endParaRPr lang="da-DK" i="1" dirty="0"/>
          </a:p>
        </p:txBody>
      </p:sp>
      <p:pic>
        <p:nvPicPr>
          <p:cNvPr id="103" name="Billede 102" descr="Et billede, der indeholder Snack, frugt, småkage, mad&#10;&#10;Automatisk genereret beskrivelse">
            <a:extLst>
              <a:ext uri="{FF2B5EF4-FFF2-40B4-BE49-F238E27FC236}">
                <a16:creationId xmlns:a16="http://schemas.microsoft.com/office/drawing/2014/main" id="{18FAC93F-8F23-9F4A-7D17-9FA327E8E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12" r="2" b="16359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110" name="Undertitel 2">
            <a:extLst>
              <a:ext uri="{FF2B5EF4-FFF2-40B4-BE49-F238E27FC236}">
                <a16:creationId xmlns:a16="http://schemas.microsoft.com/office/drawing/2014/main" id="{D6AA9F41-238D-3FB9-2332-C5917ED62ED8}"/>
              </a:ext>
            </a:extLst>
          </p:cNvPr>
          <p:cNvSpPr txBox="1">
            <a:spLocks/>
          </p:cNvSpPr>
          <p:nvPr/>
        </p:nvSpPr>
        <p:spPr>
          <a:xfrm>
            <a:off x="6492997" y="5415993"/>
            <a:ext cx="5395975" cy="8202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a-DK" i="1" dirty="0"/>
              <a:t>Ladan Arif</a:t>
            </a:r>
          </a:p>
          <a:p>
            <a:pPr algn="l"/>
            <a:r>
              <a:rPr lang="da-DK" i="1" dirty="0"/>
              <a:t>MMD, UX </a:t>
            </a:r>
          </a:p>
          <a:p>
            <a:pPr algn="l"/>
            <a:endParaRPr lang="da-DK" i="1" dirty="0"/>
          </a:p>
          <a:p>
            <a:pPr algn="l"/>
            <a:endParaRPr lang="da-DK" i="1" dirty="0"/>
          </a:p>
        </p:txBody>
      </p:sp>
    </p:spTree>
    <p:extLst>
      <p:ext uri="{BB962C8B-B14F-4D97-AF65-F5344CB8AC3E}">
        <p14:creationId xmlns:p14="http://schemas.microsoft.com/office/powerpoint/2010/main" val="178049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 descr="Et billede, der indeholder Snack, frugt, småkage, mad&#10;&#10;Automatisk genereret beskrivelse">
            <a:extLst>
              <a:ext uri="{FF2B5EF4-FFF2-40B4-BE49-F238E27FC236}">
                <a16:creationId xmlns:a16="http://schemas.microsoft.com/office/drawing/2014/main" id="{6054DD91-87D5-D74A-18A2-505D24F6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7" b="21073"/>
          <a:stretch/>
        </p:blipFill>
        <p:spPr>
          <a:xfrm>
            <a:off x="3053298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39037-F493-E100-956C-F2EF61E5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20" y="341247"/>
            <a:ext cx="4329085" cy="1388039"/>
          </a:xfrm>
        </p:spPr>
        <p:txBody>
          <a:bodyPr>
            <a:normAutofit/>
          </a:bodyPr>
          <a:lstStyle/>
          <a:p>
            <a:r>
              <a:rPr lang="da-DK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20" y="1738954"/>
            <a:ext cx="3822189" cy="4578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Brugeren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Bagelyst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Kodning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Indsigter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6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 descr="Et billede, der indeholder collage, mad, Snack, person&#10;&#10;Automatisk genereret beskrivelse">
            <a:extLst>
              <a:ext uri="{FF2B5EF4-FFF2-40B4-BE49-F238E27FC236}">
                <a16:creationId xmlns:a16="http://schemas.microsoft.com/office/drawing/2014/main" id="{F1BB3429-2D50-A8A0-E916-6E98176AE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" r="-1" b="-1"/>
          <a:stretch/>
        </p:blipFill>
        <p:spPr>
          <a:xfrm>
            <a:off x="3398808" y="0"/>
            <a:ext cx="87931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39037-F493-E100-956C-F2EF61E5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65" y="0"/>
            <a:ext cx="3822189" cy="1899912"/>
          </a:xfrm>
        </p:spPr>
        <p:txBody>
          <a:bodyPr>
            <a:normAutofit/>
          </a:bodyPr>
          <a:lstStyle/>
          <a:p>
            <a:r>
              <a:rPr lang="da-DK" sz="4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42" y="1723145"/>
            <a:ext cx="3822189" cy="47697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særlige begivenheder, travle morgener og café</a:t>
            </a:r>
          </a:p>
          <a:p>
            <a:pPr marL="0" indent="0">
              <a:buNone/>
            </a:pPr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Udgangspunkt i egen hobby</a:t>
            </a:r>
          </a:p>
          <a:p>
            <a:pPr marL="0" indent="0">
              <a:buNone/>
            </a:pPr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Samme konklusion ud fra research </a:t>
            </a:r>
          </a:p>
          <a:p>
            <a:pPr marL="0" indent="0">
              <a:buNone/>
            </a:pPr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Fælles problem </a:t>
            </a:r>
          </a:p>
        </p:txBody>
      </p:sp>
    </p:spTree>
    <p:extLst>
      <p:ext uri="{BB962C8B-B14F-4D97-AF65-F5344CB8AC3E}">
        <p14:creationId xmlns:p14="http://schemas.microsoft.com/office/powerpoint/2010/main" val="169917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39037-F493-E100-956C-F2EF61E5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da-D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Brugeren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945" y="1671373"/>
            <a:ext cx="50921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men mangler den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opskrift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søger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 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overvældet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Typiske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målgruppen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her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bagelyst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kommer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Billede 3" descr="Et billede, der indeholder tekst, skærmbillede, Webside, Website&#10;&#10;Automatisk genereret beskrivelse">
            <a:extLst>
              <a:ext uri="{FF2B5EF4-FFF2-40B4-BE49-F238E27FC236}">
                <a16:creationId xmlns:a16="http://schemas.microsoft.com/office/drawing/2014/main" id="{E6E447CF-C812-BC9F-163D-A149F9A6A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3" r="5812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63" name="Arc 6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Billede 6" descr="Et billede, der indeholder kunst, hjerte&#10;&#10;Automatisk genereret beskrivelse">
            <a:extLst>
              <a:ext uri="{FF2B5EF4-FFF2-40B4-BE49-F238E27FC236}">
                <a16:creationId xmlns:a16="http://schemas.microsoft.com/office/drawing/2014/main" id="{E6C4B9E1-D62D-A847-7E2D-6A4A3C6F0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14206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638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39037-F493-E100-956C-F2EF61E5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da-D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Bagelyst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9165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Løsningen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Inspirerende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opskrifter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mulighed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netværk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opskrifter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illede 5" descr="Et billede, der indeholder tekst, bagte godter, Gluten, Snack&#10;&#10;Automatisk genereret beskrivelse">
            <a:extLst>
              <a:ext uri="{FF2B5EF4-FFF2-40B4-BE49-F238E27FC236}">
                <a16:creationId xmlns:a16="http://schemas.microsoft.com/office/drawing/2014/main" id="{35BEAC61-743F-106A-4FFB-372CFC2C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413" y="150822"/>
            <a:ext cx="3298910" cy="65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" name="Billede 6" descr="Et billede, der indeholder tekst, bagte godter, skærmbillede, Website&#10;&#10;Automatisk genereret beskrivelse">
            <a:extLst>
              <a:ext uri="{FF2B5EF4-FFF2-40B4-BE49-F238E27FC236}">
                <a16:creationId xmlns:a16="http://schemas.microsoft.com/office/drawing/2014/main" id="{94F71915-E752-D619-A4E6-9B404182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92" y="2599364"/>
            <a:ext cx="1228267" cy="3639312"/>
          </a:xfrm>
          <a:prstGeom prst="rect">
            <a:avLst/>
          </a:prstGeom>
        </p:spPr>
      </p:pic>
      <p:pic>
        <p:nvPicPr>
          <p:cNvPr id="20" name="Billede 19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DC04A597-D143-232D-B54A-BD5EC003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06" y="2687964"/>
            <a:ext cx="1655886" cy="3639312"/>
          </a:xfrm>
          <a:prstGeom prst="rect">
            <a:avLst/>
          </a:prstGeom>
        </p:spPr>
      </p:pic>
      <p:pic>
        <p:nvPicPr>
          <p:cNvPr id="15" name="Billede 14" descr="Et billede, der indeholder tekst, skærmbillede, Ansigt, Webside&#10;&#10;Automatisk genereret beskrivelse">
            <a:extLst>
              <a:ext uri="{FF2B5EF4-FFF2-40B4-BE49-F238E27FC236}">
                <a16:creationId xmlns:a16="http://schemas.microsoft.com/office/drawing/2014/main" id="{DFA2CEF3-1F3A-32C1-996E-642279A62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919" y="2666017"/>
            <a:ext cx="1874245" cy="3639312"/>
          </a:xfrm>
          <a:prstGeom prst="rect">
            <a:avLst/>
          </a:prstGeom>
        </p:spPr>
      </p:pic>
      <p:pic>
        <p:nvPicPr>
          <p:cNvPr id="4" name="Billede 3" descr="Et billede, der indeholder tekst, bagte godter, skærmbillede, brød&#10;&#10;Automatisk genereret beskrivelse">
            <a:extLst>
              <a:ext uri="{FF2B5EF4-FFF2-40B4-BE49-F238E27FC236}">
                <a16:creationId xmlns:a16="http://schemas.microsoft.com/office/drawing/2014/main" id="{BE7E35DD-D1E0-D3CF-EBBC-C40FE00E2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2" y="2747525"/>
            <a:ext cx="2834640" cy="3048001"/>
          </a:xfrm>
          <a:prstGeom prst="rect">
            <a:avLst/>
          </a:prstGeom>
        </p:spPr>
      </p:pic>
      <p:sp>
        <p:nvSpPr>
          <p:cNvPr id="21" name="Tekstfelt 20">
            <a:extLst>
              <a:ext uri="{FF2B5EF4-FFF2-40B4-BE49-F238E27FC236}">
                <a16:creationId xmlns:a16="http://schemas.microsoft.com/office/drawing/2014/main" id="{4AD822DC-C253-195B-D5D1-0D49CC474BBD}"/>
              </a:ext>
            </a:extLst>
          </p:cNvPr>
          <p:cNvSpPr txBox="1"/>
          <p:nvPr/>
        </p:nvSpPr>
        <p:spPr>
          <a:xfrm>
            <a:off x="752856" y="980964"/>
            <a:ext cx="335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Prototype</a:t>
            </a:r>
            <a:endParaRPr lang="da-DK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9269D1C6-5FF5-0576-B3FD-DF86CD85D057}"/>
              </a:ext>
            </a:extLst>
          </p:cNvPr>
          <p:cNvSpPr txBox="1"/>
          <p:nvPr/>
        </p:nvSpPr>
        <p:spPr>
          <a:xfrm>
            <a:off x="3762408" y="1161832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Mobil &amp; Desktop</a:t>
            </a:r>
          </a:p>
        </p:txBody>
      </p:sp>
    </p:spTree>
    <p:extLst>
      <p:ext uri="{BB962C8B-B14F-4D97-AF65-F5344CB8AC3E}">
        <p14:creationId xmlns:p14="http://schemas.microsoft.com/office/powerpoint/2010/main" val="70196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 descr="Et billede, der indeholder tekst, skærmbillede, software, Multimediesoftware&#10;&#10;Automatisk genereret beskrivelse">
            <a:extLst>
              <a:ext uri="{FF2B5EF4-FFF2-40B4-BE49-F238E27FC236}">
                <a16:creationId xmlns:a16="http://schemas.microsoft.com/office/drawing/2014/main" id="{CCE547E8-6103-B811-0B37-BDE867374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91" b="-2"/>
          <a:stretch/>
        </p:blipFill>
        <p:spPr>
          <a:xfrm>
            <a:off x="78027" y="201352"/>
            <a:ext cx="3936404" cy="6309360"/>
          </a:xfrm>
          <a:prstGeom prst="rect">
            <a:avLst/>
          </a:prstGeom>
        </p:spPr>
      </p:pic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F39037-F493-E100-956C-F2EF61E5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rmAutofit/>
          </a:bodyPr>
          <a:lstStyle/>
          <a:p>
            <a:r>
              <a:rPr lang="da-DK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Kodning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A12483-664B-17F6-1432-16DB79A2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4" name="Billede 3" descr="Et billede, der indeholder tekst, skærmbillede, software&#10;&#10;Automatisk genereret beskrivelse">
            <a:extLst>
              <a:ext uri="{FF2B5EF4-FFF2-40B4-BE49-F238E27FC236}">
                <a16:creationId xmlns:a16="http://schemas.microsoft.com/office/drawing/2014/main" id="{915479E5-7703-E0DD-9D2B-4C9C773F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98" b="-1"/>
          <a:stretch/>
        </p:blipFill>
        <p:spPr>
          <a:xfrm>
            <a:off x="4134612" y="2774786"/>
            <a:ext cx="3922776" cy="3735926"/>
          </a:xfrm>
          <a:prstGeom prst="rect">
            <a:avLst/>
          </a:prstGeom>
        </p:spPr>
      </p:pic>
      <p:pic>
        <p:nvPicPr>
          <p:cNvPr id="12" name="Billede 11" descr="Et billede, der indeholder tekst, skærmbillede, software, Multimediesoftware&#10;&#10;Automatisk genereret beskrivelse">
            <a:extLst>
              <a:ext uri="{FF2B5EF4-FFF2-40B4-BE49-F238E27FC236}">
                <a16:creationId xmlns:a16="http://schemas.microsoft.com/office/drawing/2014/main" id="{2BE1E139-49E6-E4E9-D48C-E55C3E59E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2" r="1" b="6868"/>
          <a:stretch/>
        </p:blipFill>
        <p:spPr>
          <a:xfrm>
            <a:off x="8174160" y="2774786"/>
            <a:ext cx="3901068" cy="3749236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C8DC69BB-0FCB-A1AA-0BF1-1DC88CFC5355}"/>
              </a:ext>
            </a:extLst>
          </p:cNvPr>
          <p:cNvSpPr txBox="1"/>
          <p:nvPr/>
        </p:nvSpPr>
        <p:spPr>
          <a:xfrm>
            <a:off x="7779653" y="664686"/>
            <a:ext cx="3836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digital prototype</a:t>
            </a:r>
          </a:p>
          <a:p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3872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9A86351-1674-95AC-A4F8-485B2FB6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da-DK" i="1">
                <a:latin typeface="Times New Roman" panose="02020603050405020304" pitchFamily="18" charset="0"/>
                <a:cs typeface="Times New Roman" panose="02020603050405020304" pitchFamily="18" charset="0"/>
              </a:rPr>
              <a:t>Indsigter</a:t>
            </a:r>
            <a:endParaRPr lang="da-DK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Billede 11" descr="Et billede, der indeholder tegneserie, collage, mad&#10;&#10;Automatisk genereret beskrivelse">
            <a:extLst>
              <a:ext uri="{FF2B5EF4-FFF2-40B4-BE49-F238E27FC236}">
                <a16:creationId xmlns:a16="http://schemas.microsoft.com/office/drawing/2014/main" id="{7DDED2F8-27EB-0D9F-2588-6C21FF34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59" y="704504"/>
            <a:ext cx="99410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B598344D-0F11-993A-73F5-7848D0A9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Indsigter til videreudvikling</a:t>
            </a:r>
          </a:p>
          <a:p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opskrifter</a:t>
            </a:r>
          </a:p>
          <a:p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Kort video opskrift på hjemmeside</a:t>
            </a:r>
          </a:p>
          <a:p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267817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106</Words>
  <Application>Microsoft Macintosh PowerPoint</Application>
  <PresentationFormat>Widescreen</PresentationFormat>
  <Paragraphs>59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Office-tema</vt:lpstr>
      <vt:lpstr>  Bagelyst</vt:lpstr>
      <vt:lpstr>Agenda</vt:lpstr>
      <vt:lpstr>Research </vt:lpstr>
      <vt:lpstr>Brugeren</vt:lpstr>
      <vt:lpstr>    Bagelyst</vt:lpstr>
      <vt:lpstr>PowerPoint-præsentation</vt:lpstr>
      <vt:lpstr>Kodning</vt:lpstr>
      <vt:lpstr>Indsigter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Bagelyst</dc:title>
  <dc:creator>Ladan Mohamed Abdulle Arif</dc:creator>
  <cp:lastModifiedBy>Ladan Mohamed Abdulle Arif</cp:lastModifiedBy>
  <cp:revision>3</cp:revision>
  <dcterms:created xsi:type="dcterms:W3CDTF">2023-10-10T06:59:24Z</dcterms:created>
  <dcterms:modified xsi:type="dcterms:W3CDTF">2023-10-12T01:55:44Z</dcterms:modified>
</cp:coreProperties>
</file>